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9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17566-08F4-4064-B720-733585A1449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4CE39-67A4-4CE8-BE14-D9491848E14F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 err="1">
              <a:latin typeface="Cooper Black" panose="0208090404030B020404" pitchFamily="18" charset="77"/>
            </a:rPr>
            <a:t>Nuestro</a:t>
          </a:r>
          <a:r>
            <a:rPr lang="en-US" dirty="0">
              <a:latin typeface="Cooper Black" panose="0208090404030B020404" pitchFamily="18" charset="77"/>
            </a:rPr>
            <a:t> </a:t>
          </a:r>
          <a:r>
            <a:rPr lang="en-US" dirty="0" err="1">
              <a:latin typeface="Cooper Black" panose="0208090404030B020404" pitchFamily="18" charset="77"/>
            </a:rPr>
            <a:t>diagrama</a:t>
          </a:r>
          <a:r>
            <a:rPr lang="en-US" dirty="0">
              <a:latin typeface="Cooper Black" panose="0208090404030B020404" pitchFamily="18" charset="77"/>
            </a:rPr>
            <a:t> </a:t>
          </a:r>
          <a:r>
            <a:rPr lang="en-US" dirty="0" err="1">
              <a:latin typeface="Cooper Black" panose="0208090404030B020404" pitchFamily="18" charset="77"/>
            </a:rPr>
            <a:t>consta</a:t>
          </a:r>
          <a:r>
            <a:rPr lang="en-US" dirty="0">
              <a:latin typeface="Cooper Black" panose="0208090404030B020404" pitchFamily="18" charset="77"/>
            </a:rPr>
            <a:t> de 6 </a:t>
          </a:r>
          <a:r>
            <a:rPr lang="en-US" dirty="0" err="1">
              <a:latin typeface="Cooper Black" panose="0208090404030B020404" pitchFamily="18" charset="77"/>
            </a:rPr>
            <a:t>clases</a:t>
          </a:r>
          <a:r>
            <a:rPr lang="en-US" dirty="0">
              <a:latin typeface="Cooper Black" panose="0208090404030B020404" pitchFamily="18" charset="77"/>
            </a:rPr>
            <a:t>, las </a:t>
          </a:r>
          <a:r>
            <a:rPr lang="en-US" dirty="0" err="1">
              <a:latin typeface="Cooper Black" panose="0208090404030B020404" pitchFamily="18" charset="77"/>
            </a:rPr>
            <a:t>cuales</a:t>
          </a:r>
          <a:r>
            <a:rPr lang="en-US" dirty="0">
              <a:latin typeface="Cooper Black" panose="0208090404030B020404" pitchFamily="18" charset="77"/>
            </a:rPr>
            <a:t> son: </a:t>
          </a:r>
        </a:p>
      </dgm:t>
    </dgm:pt>
    <dgm:pt modelId="{432D6742-DD93-41E5-ABA7-9A02C302ED7C}" type="parTrans" cxnId="{50A8B6A4-71B9-4503-BC81-0514FB4AFBF0}">
      <dgm:prSet/>
      <dgm:spPr/>
      <dgm:t>
        <a:bodyPr/>
        <a:lstStyle/>
        <a:p>
          <a:endParaRPr lang="en-US"/>
        </a:p>
      </dgm:t>
    </dgm:pt>
    <dgm:pt modelId="{9E375F83-C0D8-4885-B939-CD6C74AFC63E}" type="sibTrans" cxnId="{50A8B6A4-71B9-4503-BC81-0514FB4AFBF0}">
      <dgm:prSet/>
      <dgm:spPr/>
      <dgm:t>
        <a:bodyPr/>
        <a:lstStyle/>
        <a:p>
          <a:endParaRPr lang="en-US"/>
        </a:p>
      </dgm:t>
    </dgm:pt>
    <dgm:pt modelId="{E106C049-AABA-42A2-9D4C-98A52F38DFC2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 err="1">
              <a:latin typeface="Cooper Black" panose="0208090404030B020404" pitchFamily="18" charset="77"/>
            </a:rPr>
            <a:t>Cliente</a:t>
          </a:r>
          <a:endParaRPr lang="en-US" dirty="0">
            <a:latin typeface="Cooper Black" panose="0208090404030B020404" pitchFamily="18" charset="77"/>
          </a:endParaRPr>
        </a:p>
      </dgm:t>
    </dgm:pt>
    <dgm:pt modelId="{8B583307-6490-4B61-8427-658CF95B856F}" type="parTrans" cxnId="{452DD1DB-258B-40F7-B14E-B859615DCD91}">
      <dgm:prSet/>
      <dgm:spPr/>
      <dgm:t>
        <a:bodyPr/>
        <a:lstStyle/>
        <a:p>
          <a:endParaRPr lang="en-US"/>
        </a:p>
      </dgm:t>
    </dgm:pt>
    <dgm:pt modelId="{DD43D6C6-47E2-427A-AA64-6657836AC904}" type="sibTrans" cxnId="{452DD1DB-258B-40F7-B14E-B859615DCD91}">
      <dgm:prSet/>
      <dgm:spPr/>
      <dgm:t>
        <a:bodyPr/>
        <a:lstStyle/>
        <a:p>
          <a:endParaRPr lang="en-US"/>
        </a:p>
      </dgm:t>
    </dgm:pt>
    <dgm:pt modelId="{B0DB5087-91E4-4102-B7C4-767403CDA53E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 err="1">
              <a:latin typeface="Cooper Black" panose="0208090404030B020404" pitchFamily="18" charset="77"/>
            </a:rPr>
            <a:t>ClienteVIP</a:t>
          </a:r>
          <a:endParaRPr lang="en-US" dirty="0">
            <a:latin typeface="Cooper Black" panose="0208090404030B020404" pitchFamily="18" charset="77"/>
          </a:endParaRPr>
        </a:p>
      </dgm:t>
    </dgm:pt>
    <dgm:pt modelId="{E36FF5D9-D583-4017-ACAB-05AE8802148E}" type="parTrans" cxnId="{E46AA826-B59F-45D4-B768-8EA4609FC06E}">
      <dgm:prSet/>
      <dgm:spPr/>
      <dgm:t>
        <a:bodyPr/>
        <a:lstStyle/>
        <a:p>
          <a:endParaRPr lang="en-US"/>
        </a:p>
      </dgm:t>
    </dgm:pt>
    <dgm:pt modelId="{00E96B1B-D567-4A96-ACB5-CE6FA172A53B}" type="sibTrans" cxnId="{E46AA826-B59F-45D4-B768-8EA4609FC06E}">
      <dgm:prSet/>
      <dgm:spPr/>
      <dgm:t>
        <a:bodyPr/>
        <a:lstStyle/>
        <a:p>
          <a:endParaRPr lang="en-US"/>
        </a:p>
      </dgm:t>
    </dgm:pt>
    <dgm:pt modelId="{7E96D534-1367-4AC9-9F8A-4D661B9CB018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 err="1">
              <a:latin typeface="Cooper Black" panose="0208090404030B020404" pitchFamily="18" charset="77"/>
            </a:rPr>
            <a:t>CompaniaSocia</a:t>
          </a:r>
          <a:endParaRPr lang="en-US" dirty="0">
            <a:latin typeface="Cooper Black" panose="0208090404030B020404" pitchFamily="18" charset="77"/>
          </a:endParaRPr>
        </a:p>
      </dgm:t>
    </dgm:pt>
    <dgm:pt modelId="{5AF5F68D-8506-4875-B7E1-2495F44D9C6A}" type="parTrans" cxnId="{414A56AA-AC08-49C5-A48E-E34EF62AD09B}">
      <dgm:prSet/>
      <dgm:spPr/>
      <dgm:t>
        <a:bodyPr/>
        <a:lstStyle/>
        <a:p>
          <a:endParaRPr lang="en-US"/>
        </a:p>
      </dgm:t>
    </dgm:pt>
    <dgm:pt modelId="{68B54C9F-A2F3-4056-985B-A8D0BCB7DC0D}" type="sibTrans" cxnId="{414A56AA-AC08-49C5-A48E-E34EF62AD09B}">
      <dgm:prSet/>
      <dgm:spPr/>
      <dgm:t>
        <a:bodyPr/>
        <a:lstStyle/>
        <a:p>
          <a:endParaRPr lang="en-US"/>
        </a:p>
      </dgm:t>
    </dgm:pt>
    <dgm:pt modelId="{6BBD0B1D-A045-4E64-8E19-608DB0C9CCA7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 err="1">
              <a:latin typeface="Cooper Black" panose="0208090404030B020404" pitchFamily="18" charset="77"/>
            </a:rPr>
            <a:t>ProgramaRecompensas</a:t>
          </a:r>
          <a:endParaRPr lang="en-US" dirty="0">
            <a:latin typeface="Cooper Black" panose="0208090404030B020404" pitchFamily="18" charset="77"/>
          </a:endParaRPr>
        </a:p>
      </dgm:t>
    </dgm:pt>
    <dgm:pt modelId="{4B7DCD05-A95C-4E6C-9CCA-BDC5EF28D02B}" type="parTrans" cxnId="{62ECE293-43A2-4C07-8C0C-66AA69D73FBC}">
      <dgm:prSet/>
      <dgm:spPr/>
      <dgm:t>
        <a:bodyPr/>
        <a:lstStyle/>
        <a:p>
          <a:endParaRPr lang="en-US"/>
        </a:p>
      </dgm:t>
    </dgm:pt>
    <dgm:pt modelId="{4B085F01-6E78-4589-8C1F-353992DFB209}" type="sibTrans" cxnId="{62ECE293-43A2-4C07-8C0C-66AA69D73FBC}">
      <dgm:prSet/>
      <dgm:spPr/>
      <dgm:t>
        <a:bodyPr/>
        <a:lstStyle/>
        <a:p>
          <a:endParaRPr lang="en-US"/>
        </a:p>
      </dgm:t>
    </dgm:pt>
    <dgm:pt modelId="{0315C954-3CF2-454A-A997-25F54CE9EE6A}">
      <dgm:prSet/>
      <dgm:spPr>
        <a:solidFill>
          <a:schemeClr val="tx2">
            <a:lumMod val="50000"/>
            <a:alpha val="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ooper Black" panose="0208090404030B020404" pitchFamily="18" charset="77"/>
            </a:rPr>
            <a:t>Menus</a:t>
          </a:r>
        </a:p>
      </dgm:t>
    </dgm:pt>
    <dgm:pt modelId="{F1CABD77-29B5-425E-89D4-931DC0DCFFF0}" type="parTrans" cxnId="{C19525C4-D110-49DE-A736-E0B421521F7D}">
      <dgm:prSet/>
      <dgm:spPr/>
      <dgm:t>
        <a:bodyPr/>
        <a:lstStyle/>
        <a:p>
          <a:endParaRPr lang="en-US"/>
        </a:p>
      </dgm:t>
    </dgm:pt>
    <dgm:pt modelId="{AB8E3C5C-3967-45DD-8838-A318265803C8}" type="sibTrans" cxnId="{C19525C4-D110-49DE-A736-E0B421521F7D}">
      <dgm:prSet/>
      <dgm:spPr/>
      <dgm:t>
        <a:bodyPr/>
        <a:lstStyle/>
        <a:p>
          <a:endParaRPr lang="en-US"/>
        </a:p>
      </dgm:t>
    </dgm:pt>
    <dgm:pt modelId="{A67AD8FD-92FF-4840-8394-9F99F1484DCE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>
              <a:latin typeface="Cooper Black" panose="0208090404030B020404" pitchFamily="18" charset="77"/>
            </a:rPr>
            <a:t>Main</a:t>
          </a:r>
        </a:p>
      </dgm:t>
    </dgm:pt>
    <dgm:pt modelId="{1758415C-09FF-4641-85D5-CF257269AB2B}" type="parTrans" cxnId="{ED035B99-9B07-4E8C-B727-E385A0B6FE19}">
      <dgm:prSet/>
      <dgm:spPr/>
      <dgm:t>
        <a:bodyPr/>
        <a:lstStyle/>
        <a:p>
          <a:endParaRPr lang="en-US"/>
        </a:p>
      </dgm:t>
    </dgm:pt>
    <dgm:pt modelId="{12AA0C6E-D284-4410-8886-8654EAC8F626}" type="sibTrans" cxnId="{ED035B99-9B07-4E8C-B727-E385A0B6FE19}">
      <dgm:prSet/>
      <dgm:spPr/>
      <dgm:t>
        <a:bodyPr/>
        <a:lstStyle/>
        <a:p>
          <a:endParaRPr lang="en-US"/>
        </a:p>
      </dgm:t>
    </dgm:pt>
    <dgm:pt modelId="{FA16ED9B-D360-5645-8D8C-7CBE4975E76E}" type="pres">
      <dgm:prSet presAssocID="{4BE17566-08F4-4064-B720-733585A14498}" presName="linearFlow" presStyleCnt="0">
        <dgm:presLayoutVars>
          <dgm:resizeHandles val="exact"/>
        </dgm:presLayoutVars>
      </dgm:prSet>
      <dgm:spPr/>
    </dgm:pt>
    <dgm:pt modelId="{B0A777AC-AC58-6A41-86FF-7127CB2C0AF7}" type="pres">
      <dgm:prSet presAssocID="{04E4CE39-67A4-4CE8-BE14-D9491848E14F}" presName="node" presStyleLbl="node1" presStyleIdx="0" presStyleCnt="7">
        <dgm:presLayoutVars>
          <dgm:bulletEnabled val="1"/>
        </dgm:presLayoutVars>
      </dgm:prSet>
      <dgm:spPr/>
    </dgm:pt>
    <dgm:pt modelId="{DEFEE8C1-8467-784C-9EE6-E0F082394CA3}" type="pres">
      <dgm:prSet presAssocID="{9E375F83-C0D8-4885-B939-CD6C74AFC63E}" presName="sibTrans" presStyleLbl="sibTrans2D1" presStyleIdx="0" presStyleCnt="6"/>
      <dgm:spPr/>
    </dgm:pt>
    <dgm:pt modelId="{0D965F00-6410-0243-9BCC-E69FFB2A12BA}" type="pres">
      <dgm:prSet presAssocID="{9E375F83-C0D8-4885-B939-CD6C74AFC63E}" presName="connectorText" presStyleLbl="sibTrans2D1" presStyleIdx="0" presStyleCnt="6"/>
      <dgm:spPr/>
    </dgm:pt>
    <dgm:pt modelId="{7F28C6D3-7DB7-6A4C-989C-19A4A122ECDF}" type="pres">
      <dgm:prSet presAssocID="{E106C049-AABA-42A2-9D4C-98A52F38DFC2}" presName="node" presStyleLbl="node1" presStyleIdx="1" presStyleCnt="7">
        <dgm:presLayoutVars>
          <dgm:bulletEnabled val="1"/>
        </dgm:presLayoutVars>
      </dgm:prSet>
      <dgm:spPr/>
    </dgm:pt>
    <dgm:pt modelId="{6AFB0097-A567-7F4B-BCDB-953E7A5BAEC6}" type="pres">
      <dgm:prSet presAssocID="{DD43D6C6-47E2-427A-AA64-6657836AC904}" presName="sibTrans" presStyleLbl="sibTrans2D1" presStyleIdx="1" presStyleCnt="6"/>
      <dgm:spPr/>
    </dgm:pt>
    <dgm:pt modelId="{04A5A0D4-4A51-9747-91D9-5B4A44EEA2BF}" type="pres">
      <dgm:prSet presAssocID="{DD43D6C6-47E2-427A-AA64-6657836AC904}" presName="connectorText" presStyleLbl="sibTrans2D1" presStyleIdx="1" presStyleCnt="6"/>
      <dgm:spPr/>
    </dgm:pt>
    <dgm:pt modelId="{9A82A5C6-F605-A846-BA75-C48CE177AAAC}" type="pres">
      <dgm:prSet presAssocID="{B0DB5087-91E4-4102-B7C4-767403CDA53E}" presName="node" presStyleLbl="node1" presStyleIdx="2" presStyleCnt="7">
        <dgm:presLayoutVars>
          <dgm:bulletEnabled val="1"/>
        </dgm:presLayoutVars>
      </dgm:prSet>
      <dgm:spPr/>
    </dgm:pt>
    <dgm:pt modelId="{66A570C8-ECEB-5046-810C-F1F1D3DD9BCE}" type="pres">
      <dgm:prSet presAssocID="{00E96B1B-D567-4A96-ACB5-CE6FA172A53B}" presName="sibTrans" presStyleLbl="sibTrans2D1" presStyleIdx="2" presStyleCnt="6"/>
      <dgm:spPr/>
    </dgm:pt>
    <dgm:pt modelId="{BE6010E2-5383-2044-A030-7FE8CC069DFD}" type="pres">
      <dgm:prSet presAssocID="{00E96B1B-D567-4A96-ACB5-CE6FA172A53B}" presName="connectorText" presStyleLbl="sibTrans2D1" presStyleIdx="2" presStyleCnt="6"/>
      <dgm:spPr/>
    </dgm:pt>
    <dgm:pt modelId="{88C2ECA8-695A-D845-80BC-19D247DEEB77}" type="pres">
      <dgm:prSet presAssocID="{7E96D534-1367-4AC9-9F8A-4D661B9CB018}" presName="node" presStyleLbl="node1" presStyleIdx="3" presStyleCnt="7">
        <dgm:presLayoutVars>
          <dgm:bulletEnabled val="1"/>
        </dgm:presLayoutVars>
      </dgm:prSet>
      <dgm:spPr/>
    </dgm:pt>
    <dgm:pt modelId="{9CFF25D1-1CED-E741-BFCE-0BEFC3ABB860}" type="pres">
      <dgm:prSet presAssocID="{68B54C9F-A2F3-4056-985B-A8D0BCB7DC0D}" presName="sibTrans" presStyleLbl="sibTrans2D1" presStyleIdx="3" presStyleCnt="6"/>
      <dgm:spPr/>
    </dgm:pt>
    <dgm:pt modelId="{AE7812A0-E8AC-8947-84DD-4BEB5F6CA391}" type="pres">
      <dgm:prSet presAssocID="{68B54C9F-A2F3-4056-985B-A8D0BCB7DC0D}" presName="connectorText" presStyleLbl="sibTrans2D1" presStyleIdx="3" presStyleCnt="6"/>
      <dgm:spPr/>
    </dgm:pt>
    <dgm:pt modelId="{6FBFE93C-379D-6540-A3FF-98893828D887}" type="pres">
      <dgm:prSet presAssocID="{6BBD0B1D-A045-4E64-8E19-608DB0C9CCA7}" presName="node" presStyleLbl="node1" presStyleIdx="4" presStyleCnt="7">
        <dgm:presLayoutVars>
          <dgm:bulletEnabled val="1"/>
        </dgm:presLayoutVars>
      </dgm:prSet>
      <dgm:spPr/>
    </dgm:pt>
    <dgm:pt modelId="{A8CFA376-1E4D-3E4D-83E5-367848B76078}" type="pres">
      <dgm:prSet presAssocID="{4B085F01-6E78-4589-8C1F-353992DFB209}" presName="sibTrans" presStyleLbl="sibTrans2D1" presStyleIdx="4" presStyleCnt="6"/>
      <dgm:spPr/>
    </dgm:pt>
    <dgm:pt modelId="{FF39FF43-C7B3-1744-A17A-44B2962F61AB}" type="pres">
      <dgm:prSet presAssocID="{4B085F01-6E78-4589-8C1F-353992DFB209}" presName="connectorText" presStyleLbl="sibTrans2D1" presStyleIdx="4" presStyleCnt="6"/>
      <dgm:spPr/>
    </dgm:pt>
    <dgm:pt modelId="{5DF1ED80-2457-6042-A8AE-1D90CC606CC5}" type="pres">
      <dgm:prSet presAssocID="{0315C954-3CF2-454A-A997-25F54CE9EE6A}" presName="node" presStyleLbl="node1" presStyleIdx="5" presStyleCnt="7">
        <dgm:presLayoutVars>
          <dgm:bulletEnabled val="1"/>
        </dgm:presLayoutVars>
      </dgm:prSet>
      <dgm:spPr/>
    </dgm:pt>
    <dgm:pt modelId="{A0FA9BB9-32B3-5F44-9C91-D4105D42B8F8}" type="pres">
      <dgm:prSet presAssocID="{AB8E3C5C-3967-45DD-8838-A318265803C8}" presName="sibTrans" presStyleLbl="sibTrans2D1" presStyleIdx="5" presStyleCnt="6"/>
      <dgm:spPr/>
    </dgm:pt>
    <dgm:pt modelId="{949779FD-CC4E-9D49-8D74-524631A6229D}" type="pres">
      <dgm:prSet presAssocID="{AB8E3C5C-3967-45DD-8838-A318265803C8}" presName="connectorText" presStyleLbl="sibTrans2D1" presStyleIdx="5" presStyleCnt="6"/>
      <dgm:spPr/>
    </dgm:pt>
    <dgm:pt modelId="{9F771CD3-ECBE-9F41-B8BC-A87636993055}" type="pres">
      <dgm:prSet presAssocID="{A67AD8FD-92FF-4840-8394-9F99F1484DCE}" presName="node" presStyleLbl="node1" presStyleIdx="6" presStyleCnt="7">
        <dgm:presLayoutVars>
          <dgm:bulletEnabled val="1"/>
        </dgm:presLayoutVars>
      </dgm:prSet>
      <dgm:spPr/>
    </dgm:pt>
  </dgm:ptLst>
  <dgm:cxnLst>
    <dgm:cxn modelId="{D7D71102-B7C6-8146-8051-A4C9A95EB8D0}" type="presOf" srcId="{4B085F01-6E78-4589-8C1F-353992DFB209}" destId="{FF39FF43-C7B3-1744-A17A-44B2962F61AB}" srcOrd="1" destOrd="0" presId="urn:microsoft.com/office/officeart/2005/8/layout/process2"/>
    <dgm:cxn modelId="{E0615802-9562-A84A-A017-A67B01172163}" type="presOf" srcId="{0315C954-3CF2-454A-A997-25F54CE9EE6A}" destId="{5DF1ED80-2457-6042-A8AE-1D90CC606CC5}" srcOrd="0" destOrd="0" presId="urn:microsoft.com/office/officeart/2005/8/layout/process2"/>
    <dgm:cxn modelId="{6BA91503-B5B9-1648-AF6D-B192E5AE9BBB}" type="presOf" srcId="{A67AD8FD-92FF-4840-8394-9F99F1484DCE}" destId="{9F771CD3-ECBE-9F41-B8BC-A87636993055}" srcOrd="0" destOrd="0" presId="urn:microsoft.com/office/officeart/2005/8/layout/process2"/>
    <dgm:cxn modelId="{E46AA826-B59F-45D4-B768-8EA4609FC06E}" srcId="{4BE17566-08F4-4064-B720-733585A14498}" destId="{B0DB5087-91E4-4102-B7C4-767403CDA53E}" srcOrd="2" destOrd="0" parTransId="{E36FF5D9-D583-4017-ACAB-05AE8802148E}" sibTransId="{00E96B1B-D567-4A96-ACB5-CE6FA172A53B}"/>
    <dgm:cxn modelId="{283A7A27-27FC-134C-986A-5698D2CDE14C}" type="presOf" srcId="{E106C049-AABA-42A2-9D4C-98A52F38DFC2}" destId="{7F28C6D3-7DB7-6A4C-989C-19A4A122ECDF}" srcOrd="0" destOrd="0" presId="urn:microsoft.com/office/officeart/2005/8/layout/process2"/>
    <dgm:cxn modelId="{E885CE39-1FDA-0D42-B38A-3C0FDCDE5DA8}" type="presOf" srcId="{04E4CE39-67A4-4CE8-BE14-D9491848E14F}" destId="{B0A777AC-AC58-6A41-86FF-7127CB2C0AF7}" srcOrd="0" destOrd="0" presId="urn:microsoft.com/office/officeart/2005/8/layout/process2"/>
    <dgm:cxn modelId="{73D07270-B113-C843-BDCE-A9ABF8F47F89}" type="presOf" srcId="{9E375F83-C0D8-4885-B939-CD6C74AFC63E}" destId="{0D965F00-6410-0243-9BCC-E69FFB2A12BA}" srcOrd="1" destOrd="0" presId="urn:microsoft.com/office/officeart/2005/8/layout/process2"/>
    <dgm:cxn modelId="{09BA147E-22C8-E741-A790-484079E76806}" type="presOf" srcId="{DD43D6C6-47E2-427A-AA64-6657836AC904}" destId="{04A5A0D4-4A51-9747-91D9-5B4A44EEA2BF}" srcOrd="1" destOrd="0" presId="urn:microsoft.com/office/officeart/2005/8/layout/process2"/>
    <dgm:cxn modelId="{F1FB7B7E-10B9-9D4E-B282-4DA30CD4257D}" type="presOf" srcId="{DD43D6C6-47E2-427A-AA64-6657836AC904}" destId="{6AFB0097-A567-7F4B-BCDB-953E7A5BAEC6}" srcOrd="0" destOrd="0" presId="urn:microsoft.com/office/officeart/2005/8/layout/process2"/>
    <dgm:cxn modelId="{FDB7807F-EBDF-D248-9E4E-A2CDFAAC1A7C}" type="presOf" srcId="{68B54C9F-A2F3-4056-985B-A8D0BCB7DC0D}" destId="{9CFF25D1-1CED-E741-BFCE-0BEFC3ABB860}" srcOrd="0" destOrd="0" presId="urn:microsoft.com/office/officeart/2005/8/layout/process2"/>
    <dgm:cxn modelId="{62ECE293-43A2-4C07-8C0C-66AA69D73FBC}" srcId="{4BE17566-08F4-4064-B720-733585A14498}" destId="{6BBD0B1D-A045-4E64-8E19-608DB0C9CCA7}" srcOrd="4" destOrd="0" parTransId="{4B7DCD05-A95C-4E6C-9CCA-BDC5EF28D02B}" sibTransId="{4B085F01-6E78-4589-8C1F-353992DFB209}"/>
    <dgm:cxn modelId="{04FB8096-7D7F-9E4F-8034-C48066F04210}" type="presOf" srcId="{B0DB5087-91E4-4102-B7C4-767403CDA53E}" destId="{9A82A5C6-F605-A846-BA75-C48CE177AAAC}" srcOrd="0" destOrd="0" presId="urn:microsoft.com/office/officeart/2005/8/layout/process2"/>
    <dgm:cxn modelId="{6B9D9E98-D84D-1844-BCBD-3C972E736633}" type="presOf" srcId="{00E96B1B-D567-4A96-ACB5-CE6FA172A53B}" destId="{66A570C8-ECEB-5046-810C-F1F1D3DD9BCE}" srcOrd="0" destOrd="0" presId="urn:microsoft.com/office/officeart/2005/8/layout/process2"/>
    <dgm:cxn modelId="{ED035B99-9B07-4E8C-B727-E385A0B6FE19}" srcId="{4BE17566-08F4-4064-B720-733585A14498}" destId="{A67AD8FD-92FF-4840-8394-9F99F1484DCE}" srcOrd="6" destOrd="0" parTransId="{1758415C-09FF-4641-85D5-CF257269AB2B}" sibTransId="{12AA0C6E-D284-4410-8886-8654EAC8F626}"/>
    <dgm:cxn modelId="{50A8B6A4-71B9-4503-BC81-0514FB4AFBF0}" srcId="{4BE17566-08F4-4064-B720-733585A14498}" destId="{04E4CE39-67A4-4CE8-BE14-D9491848E14F}" srcOrd="0" destOrd="0" parTransId="{432D6742-DD93-41E5-ABA7-9A02C302ED7C}" sibTransId="{9E375F83-C0D8-4885-B939-CD6C74AFC63E}"/>
    <dgm:cxn modelId="{414A56AA-AC08-49C5-A48E-E34EF62AD09B}" srcId="{4BE17566-08F4-4064-B720-733585A14498}" destId="{7E96D534-1367-4AC9-9F8A-4D661B9CB018}" srcOrd="3" destOrd="0" parTransId="{5AF5F68D-8506-4875-B7E1-2495F44D9C6A}" sibTransId="{68B54C9F-A2F3-4056-985B-A8D0BCB7DC0D}"/>
    <dgm:cxn modelId="{2E58DFB2-0CE8-ED41-9F48-91E45154590D}" type="presOf" srcId="{9E375F83-C0D8-4885-B939-CD6C74AFC63E}" destId="{DEFEE8C1-8467-784C-9EE6-E0F082394CA3}" srcOrd="0" destOrd="0" presId="urn:microsoft.com/office/officeart/2005/8/layout/process2"/>
    <dgm:cxn modelId="{D1D64CBA-C05E-7345-8906-9A237529341C}" type="presOf" srcId="{7E96D534-1367-4AC9-9F8A-4D661B9CB018}" destId="{88C2ECA8-695A-D845-80BC-19D247DEEB77}" srcOrd="0" destOrd="0" presId="urn:microsoft.com/office/officeart/2005/8/layout/process2"/>
    <dgm:cxn modelId="{D81635C2-622E-FA4A-AC5E-8C6C352053E2}" type="presOf" srcId="{4BE17566-08F4-4064-B720-733585A14498}" destId="{FA16ED9B-D360-5645-8D8C-7CBE4975E76E}" srcOrd="0" destOrd="0" presId="urn:microsoft.com/office/officeart/2005/8/layout/process2"/>
    <dgm:cxn modelId="{C19525C4-D110-49DE-A736-E0B421521F7D}" srcId="{4BE17566-08F4-4064-B720-733585A14498}" destId="{0315C954-3CF2-454A-A997-25F54CE9EE6A}" srcOrd="5" destOrd="0" parTransId="{F1CABD77-29B5-425E-89D4-931DC0DCFFF0}" sibTransId="{AB8E3C5C-3967-45DD-8838-A318265803C8}"/>
    <dgm:cxn modelId="{94F712C5-FBDA-A249-BB52-52E51749A6D4}" type="presOf" srcId="{AB8E3C5C-3967-45DD-8838-A318265803C8}" destId="{949779FD-CC4E-9D49-8D74-524631A6229D}" srcOrd="1" destOrd="0" presId="urn:microsoft.com/office/officeart/2005/8/layout/process2"/>
    <dgm:cxn modelId="{452DD1DB-258B-40F7-B14E-B859615DCD91}" srcId="{4BE17566-08F4-4064-B720-733585A14498}" destId="{E106C049-AABA-42A2-9D4C-98A52F38DFC2}" srcOrd="1" destOrd="0" parTransId="{8B583307-6490-4B61-8427-658CF95B856F}" sibTransId="{DD43D6C6-47E2-427A-AA64-6657836AC904}"/>
    <dgm:cxn modelId="{3F044AE2-79BD-1147-9578-E90F4009D465}" type="presOf" srcId="{AB8E3C5C-3967-45DD-8838-A318265803C8}" destId="{A0FA9BB9-32B3-5F44-9C91-D4105D42B8F8}" srcOrd="0" destOrd="0" presId="urn:microsoft.com/office/officeart/2005/8/layout/process2"/>
    <dgm:cxn modelId="{1C46B1E4-38C0-524B-9054-A6CB7E05A9E4}" type="presOf" srcId="{68B54C9F-A2F3-4056-985B-A8D0BCB7DC0D}" destId="{AE7812A0-E8AC-8947-84DD-4BEB5F6CA391}" srcOrd="1" destOrd="0" presId="urn:microsoft.com/office/officeart/2005/8/layout/process2"/>
    <dgm:cxn modelId="{82D710E5-285E-BD47-A7BC-C1ACBCCC2A5D}" type="presOf" srcId="{4B085F01-6E78-4589-8C1F-353992DFB209}" destId="{A8CFA376-1E4D-3E4D-83E5-367848B76078}" srcOrd="0" destOrd="0" presId="urn:microsoft.com/office/officeart/2005/8/layout/process2"/>
    <dgm:cxn modelId="{3AB25FE5-8347-9442-8944-67DB1F272EF0}" type="presOf" srcId="{6BBD0B1D-A045-4E64-8E19-608DB0C9CCA7}" destId="{6FBFE93C-379D-6540-A3FF-98893828D887}" srcOrd="0" destOrd="0" presId="urn:microsoft.com/office/officeart/2005/8/layout/process2"/>
    <dgm:cxn modelId="{7680BCF8-2C54-3447-A586-218601A7E338}" type="presOf" srcId="{00E96B1B-D567-4A96-ACB5-CE6FA172A53B}" destId="{BE6010E2-5383-2044-A030-7FE8CC069DFD}" srcOrd="1" destOrd="0" presId="urn:microsoft.com/office/officeart/2005/8/layout/process2"/>
    <dgm:cxn modelId="{9B458168-5287-DC4A-A3E0-90F3F38CCAF4}" type="presParOf" srcId="{FA16ED9B-D360-5645-8D8C-7CBE4975E76E}" destId="{B0A777AC-AC58-6A41-86FF-7127CB2C0AF7}" srcOrd="0" destOrd="0" presId="urn:microsoft.com/office/officeart/2005/8/layout/process2"/>
    <dgm:cxn modelId="{B898AF12-0105-C54C-A451-DE67E3F952E6}" type="presParOf" srcId="{FA16ED9B-D360-5645-8D8C-7CBE4975E76E}" destId="{DEFEE8C1-8467-784C-9EE6-E0F082394CA3}" srcOrd="1" destOrd="0" presId="urn:microsoft.com/office/officeart/2005/8/layout/process2"/>
    <dgm:cxn modelId="{1D236AFD-D239-7A44-A7DB-10140079B341}" type="presParOf" srcId="{DEFEE8C1-8467-784C-9EE6-E0F082394CA3}" destId="{0D965F00-6410-0243-9BCC-E69FFB2A12BA}" srcOrd="0" destOrd="0" presId="urn:microsoft.com/office/officeart/2005/8/layout/process2"/>
    <dgm:cxn modelId="{B0DB1FFF-B3EA-3E45-9D22-F6354AED7EEE}" type="presParOf" srcId="{FA16ED9B-D360-5645-8D8C-7CBE4975E76E}" destId="{7F28C6D3-7DB7-6A4C-989C-19A4A122ECDF}" srcOrd="2" destOrd="0" presId="urn:microsoft.com/office/officeart/2005/8/layout/process2"/>
    <dgm:cxn modelId="{BA743019-AA57-6B4E-83AE-E621B75BD50F}" type="presParOf" srcId="{FA16ED9B-D360-5645-8D8C-7CBE4975E76E}" destId="{6AFB0097-A567-7F4B-BCDB-953E7A5BAEC6}" srcOrd="3" destOrd="0" presId="urn:microsoft.com/office/officeart/2005/8/layout/process2"/>
    <dgm:cxn modelId="{90E6580F-DCC5-D648-8ECB-2C000A5C2188}" type="presParOf" srcId="{6AFB0097-A567-7F4B-BCDB-953E7A5BAEC6}" destId="{04A5A0D4-4A51-9747-91D9-5B4A44EEA2BF}" srcOrd="0" destOrd="0" presId="urn:microsoft.com/office/officeart/2005/8/layout/process2"/>
    <dgm:cxn modelId="{673EAAE0-2301-2D4A-A08F-8FB6B193061E}" type="presParOf" srcId="{FA16ED9B-D360-5645-8D8C-7CBE4975E76E}" destId="{9A82A5C6-F605-A846-BA75-C48CE177AAAC}" srcOrd="4" destOrd="0" presId="urn:microsoft.com/office/officeart/2005/8/layout/process2"/>
    <dgm:cxn modelId="{0C739B27-93B4-974A-B0DD-5E77EBE0A9EC}" type="presParOf" srcId="{FA16ED9B-D360-5645-8D8C-7CBE4975E76E}" destId="{66A570C8-ECEB-5046-810C-F1F1D3DD9BCE}" srcOrd="5" destOrd="0" presId="urn:microsoft.com/office/officeart/2005/8/layout/process2"/>
    <dgm:cxn modelId="{54D4FF4A-EBB6-4241-9EFA-793214F32603}" type="presParOf" srcId="{66A570C8-ECEB-5046-810C-F1F1D3DD9BCE}" destId="{BE6010E2-5383-2044-A030-7FE8CC069DFD}" srcOrd="0" destOrd="0" presId="urn:microsoft.com/office/officeart/2005/8/layout/process2"/>
    <dgm:cxn modelId="{620F4979-AD64-384E-86FD-2CF191869B32}" type="presParOf" srcId="{FA16ED9B-D360-5645-8D8C-7CBE4975E76E}" destId="{88C2ECA8-695A-D845-80BC-19D247DEEB77}" srcOrd="6" destOrd="0" presId="urn:microsoft.com/office/officeart/2005/8/layout/process2"/>
    <dgm:cxn modelId="{58A8DA5C-E52F-0846-AF54-13737094827F}" type="presParOf" srcId="{FA16ED9B-D360-5645-8D8C-7CBE4975E76E}" destId="{9CFF25D1-1CED-E741-BFCE-0BEFC3ABB860}" srcOrd="7" destOrd="0" presId="urn:microsoft.com/office/officeart/2005/8/layout/process2"/>
    <dgm:cxn modelId="{C743ACBA-8EA6-B24B-9AA2-AC28A3EB269A}" type="presParOf" srcId="{9CFF25D1-1CED-E741-BFCE-0BEFC3ABB860}" destId="{AE7812A0-E8AC-8947-84DD-4BEB5F6CA391}" srcOrd="0" destOrd="0" presId="urn:microsoft.com/office/officeart/2005/8/layout/process2"/>
    <dgm:cxn modelId="{3DED7DE9-C15E-5546-9169-31DBF7225770}" type="presParOf" srcId="{FA16ED9B-D360-5645-8D8C-7CBE4975E76E}" destId="{6FBFE93C-379D-6540-A3FF-98893828D887}" srcOrd="8" destOrd="0" presId="urn:microsoft.com/office/officeart/2005/8/layout/process2"/>
    <dgm:cxn modelId="{3F0CDEF1-A3F3-F749-850D-C9E1B6EB4806}" type="presParOf" srcId="{FA16ED9B-D360-5645-8D8C-7CBE4975E76E}" destId="{A8CFA376-1E4D-3E4D-83E5-367848B76078}" srcOrd="9" destOrd="0" presId="urn:microsoft.com/office/officeart/2005/8/layout/process2"/>
    <dgm:cxn modelId="{F7380101-6484-B944-B1E2-E6A1EE62B4B7}" type="presParOf" srcId="{A8CFA376-1E4D-3E4D-83E5-367848B76078}" destId="{FF39FF43-C7B3-1744-A17A-44B2962F61AB}" srcOrd="0" destOrd="0" presId="urn:microsoft.com/office/officeart/2005/8/layout/process2"/>
    <dgm:cxn modelId="{966F3F01-F214-5148-8D7B-295C60AB3872}" type="presParOf" srcId="{FA16ED9B-D360-5645-8D8C-7CBE4975E76E}" destId="{5DF1ED80-2457-6042-A8AE-1D90CC606CC5}" srcOrd="10" destOrd="0" presId="urn:microsoft.com/office/officeart/2005/8/layout/process2"/>
    <dgm:cxn modelId="{5EAAA085-ED77-7B4A-ADA5-FA3F287C4DB2}" type="presParOf" srcId="{FA16ED9B-D360-5645-8D8C-7CBE4975E76E}" destId="{A0FA9BB9-32B3-5F44-9C91-D4105D42B8F8}" srcOrd="11" destOrd="0" presId="urn:microsoft.com/office/officeart/2005/8/layout/process2"/>
    <dgm:cxn modelId="{F3800688-DA8D-8942-A0A5-3D2769CB2AF2}" type="presParOf" srcId="{A0FA9BB9-32B3-5F44-9C91-D4105D42B8F8}" destId="{949779FD-CC4E-9D49-8D74-524631A6229D}" srcOrd="0" destOrd="0" presId="urn:microsoft.com/office/officeart/2005/8/layout/process2"/>
    <dgm:cxn modelId="{142A64AF-879E-5740-8266-DB4223D750B8}" type="presParOf" srcId="{FA16ED9B-D360-5645-8D8C-7CBE4975E76E}" destId="{9F771CD3-ECBE-9F41-B8BC-A87636993055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777AC-AC58-6A41-86FF-7127CB2C0AF7}">
      <dsp:nvSpPr>
        <dsp:cNvPr id="0" name=""/>
        <dsp:cNvSpPr/>
      </dsp:nvSpPr>
      <dsp:spPr>
        <a:xfrm>
          <a:off x="1934344" y="511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ooper Black" panose="0208090404030B020404" pitchFamily="18" charset="77"/>
            </a:rPr>
            <a:t>Nuestro</a:t>
          </a:r>
          <a:r>
            <a:rPr lang="en-US" sz="900" kern="1200" dirty="0">
              <a:latin typeface="Cooper Black" panose="0208090404030B020404" pitchFamily="18" charset="77"/>
            </a:rPr>
            <a:t> </a:t>
          </a:r>
          <a:r>
            <a:rPr lang="en-US" sz="900" kern="1200" dirty="0" err="1">
              <a:latin typeface="Cooper Black" panose="0208090404030B020404" pitchFamily="18" charset="77"/>
            </a:rPr>
            <a:t>diagrama</a:t>
          </a:r>
          <a:r>
            <a:rPr lang="en-US" sz="900" kern="1200" dirty="0">
              <a:latin typeface="Cooper Black" panose="0208090404030B020404" pitchFamily="18" charset="77"/>
            </a:rPr>
            <a:t> </a:t>
          </a:r>
          <a:r>
            <a:rPr lang="en-US" sz="900" kern="1200" dirty="0" err="1">
              <a:latin typeface="Cooper Black" panose="0208090404030B020404" pitchFamily="18" charset="77"/>
            </a:rPr>
            <a:t>consta</a:t>
          </a:r>
          <a:r>
            <a:rPr lang="en-US" sz="900" kern="1200" dirty="0">
              <a:latin typeface="Cooper Black" panose="0208090404030B020404" pitchFamily="18" charset="77"/>
            </a:rPr>
            <a:t> de 6 </a:t>
          </a:r>
          <a:r>
            <a:rPr lang="en-US" sz="900" kern="1200" dirty="0" err="1">
              <a:latin typeface="Cooper Black" panose="0208090404030B020404" pitchFamily="18" charset="77"/>
            </a:rPr>
            <a:t>clases</a:t>
          </a:r>
          <a:r>
            <a:rPr lang="en-US" sz="900" kern="1200" dirty="0">
              <a:latin typeface="Cooper Black" panose="0208090404030B020404" pitchFamily="18" charset="77"/>
            </a:rPr>
            <a:t>, las </a:t>
          </a:r>
          <a:r>
            <a:rPr lang="en-US" sz="900" kern="1200" dirty="0" err="1">
              <a:latin typeface="Cooper Black" panose="0208090404030B020404" pitchFamily="18" charset="77"/>
            </a:rPr>
            <a:t>cuales</a:t>
          </a:r>
          <a:r>
            <a:rPr lang="en-US" sz="900" kern="1200" dirty="0">
              <a:latin typeface="Cooper Black" panose="0208090404030B020404" pitchFamily="18" charset="77"/>
            </a:rPr>
            <a:t> son: </a:t>
          </a:r>
        </a:p>
      </dsp:txBody>
      <dsp:txXfrm>
        <a:off x="1946620" y="12787"/>
        <a:ext cx="1565596" cy="394597"/>
      </dsp:txXfrm>
    </dsp:sp>
    <dsp:sp modelId="{DEFEE8C1-8467-784C-9EE6-E0F082394CA3}">
      <dsp:nvSpPr>
        <dsp:cNvPr id="0" name=""/>
        <dsp:cNvSpPr/>
      </dsp:nvSpPr>
      <dsp:spPr>
        <a:xfrm rot="5400000">
          <a:off x="2650828" y="430140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445858"/>
        <a:ext cx="113171" cy="110027"/>
      </dsp:txXfrm>
    </dsp:sp>
    <dsp:sp modelId="{7F28C6D3-7DB7-6A4C-989C-19A4A122ECDF}">
      <dsp:nvSpPr>
        <dsp:cNvPr id="0" name=""/>
        <dsp:cNvSpPr/>
      </dsp:nvSpPr>
      <dsp:spPr>
        <a:xfrm>
          <a:off x="1934344" y="629236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ooper Black" panose="0208090404030B020404" pitchFamily="18" charset="77"/>
            </a:rPr>
            <a:t>Cliente</a:t>
          </a:r>
          <a:endParaRPr lang="en-US" sz="900" kern="1200" dirty="0">
            <a:latin typeface="Cooper Black" panose="0208090404030B020404" pitchFamily="18" charset="77"/>
          </a:endParaRPr>
        </a:p>
      </dsp:txBody>
      <dsp:txXfrm>
        <a:off x="1946620" y="641512"/>
        <a:ext cx="1565596" cy="394597"/>
      </dsp:txXfrm>
    </dsp:sp>
    <dsp:sp modelId="{6AFB0097-A567-7F4B-BCDB-953E7A5BAEC6}">
      <dsp:nvSpPr>
        <dsp:cNvPr id="0" name=""/>
        <dsp:cNvSpPr/>
      </dsp:nvSpPr>
      <dsp:spPr>
        <a:xfrm rot="5400000">
          <a:off x="2650828" y="1058864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1074582"/>
        <a:ext cx="113171" cy="110027"/>
      </dsp:txXfrm>
    </dsp:sp>
    <dsp:sp modelId="{9A82A5C6-F605-A846-BA75-C48CE177AAAC}">
      <dsp:nvSpPr>
        <dsp:cNvPr id="0" name=""/>
        <dsp:cNvSpPr/>
      </dsp:nvSpPr>
      <dsp:spPr>
        <a:xfrm>
          <a:off x="1934344" y="1257960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ooper Black" panose="0208090404030B020404" pitchFamily="18" charset="77"/>
            </a:rPr>
            <a:t>ClienteVIP</a:t>
          </a:r>
          <a:endParaRPr lang="en-US" sz="900" kern="1200" dirty="0">
            <a:latin typeface="Cooper Black" panose="0208090404030B020404" pitchFamily="18" charset="77"/>
          </a:endParaRPr>
        </a:p>
      </dsp:txBody>
      <dsp:txXfrm>
        <a:off x="1946620" y="1270236"/>
        <a:ext cx="1565596" cy="394597"/>
      </dsp:txXfrm>
    </dsp:sp>
    <dsp:sp modelId="{66A570C8-ECEB-5046-810C-F1F1D3DD9BCE}">
      <dsp:nvSpPr>
        <dsp:cNvPr id="0" name=""/>
        <dsp:cNvSpPr/>
      </dsp:nvSpPr>
      <dsp:spPr>
        <a:xfrm rot="5400000">
          <a:off x="2650828" y="1687589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1703307"/>
        <a:ext cx="113171" cy="110027"/>
      </dsp:txXfrm>
    </dsp:sp>
    <dsp:sp modelId="{88C2ECA8-695A-D845-80BC-19D247DEEB77}">
      <dsp:nvSpPr>
        <dsp:cNvPr id="0" name=""/>
        <dsp:cNvSpPr/>
      </dsp:nvSpPr>
      <dsp:spPr>
        <a:xfrm>
          <a:off x="1934344" y="1886685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ooper Black" panose="0208090404030B020404" pitchFamily="18" charset="77"/>
            </a:rPr>
            <a:t>CompaniaSocia</a:t>
          </a:r>
          <a:endParaRPr lang="en-US" sz="900" kern="1200" dirty="0">
            <a:latin typeface="Cooper Black" panose="0208090404030B020404" pitchFamily="18" charset="77"/>
          </a:endParaRPr>
        </a:p>
      </dsp:txBody>
      <dsp:txXfrm>
        <a:off x="1946620" y="1898961"/>
        <a:ext cx="1565596" cy="394597"/>
      </dsp:txXfrm>
    </dsp:sp>
    <dsp:sp modelId="{9CFF25D1-1CED-E741-BFCE-0BEFC3ABB860}">
      <dsp:nvSpPr>
        <dsp:cNvPr id="0" name=""/>
        <dsp:cNvSpPr/>
      </dsp:nvSpPr>
      <dsp:spPr>
        <a:xfrm rot="5400000">
          <a:off x="2650828" y="2316313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2332031"/>
        <a:ext cx="113171" cy="110027"/>
      </dsp:txXfrm>
    </dsp:sp>
    <dsp:sp modelId="{6FBFE93C-379D-6540-A3FF-98893828D887}">
      <dsp:nvSpPr>
        <dsp:cNvPr id="0" name=""/>
        <dsp:cNvSpPr/>
      </dsp:nvSpPr>
      <dsp:spPr>
        <a:xfrm>
          <a:off x="1934344" y="2515409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ooper Black" panose="0208090404030B020404" pitchFamily="18" charset="77"/>
            </a:rPr>
            <a:t>ProgramaRecompensas</a:t>
          </a:r>
          <a:endParaRPr lang="en-US" sz="900" kern="1200" dirty="0">
            <a:latin typeface="Cooper Black" panose="0208090404030B020404" pitchFamily="18" charset="77"/>
          </a:endParaRPr>
        </a:p>
      </dsp:txBody>
      <dsp:txXfrm>
        <a:off x="1946620" y="2527685"/>
        <a:ext cx="1565596" cy="394597"/>
      </dsp:txXfrm>
    </dsp:sp>
    <dsp:sp modelId="{A8CFA376-1E4D-3E4D-83E5-367848B76078}">
      <dsp:nvSpPr>
        <dsp:cNvPr id="0" name=""/>
        <dsp:cNvSpPr/>
      </dsp:nvSpPr>
      <dsp:spPr>
        <a:xfrm rot="5400000">
          <a:off x="2650828" y="2945038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2960756"/>
        <a:ext cx="113171" cy="110027"/>
      </dsp:txXfrm>
    </dsp:sp>
    <dsp:sp modelId="{5DF1ED80-2457-6042-A8AE-1D90CC606CC5}">
      <dsp:nvSpPr>
        <dsp:cNvPr id="0" name=""/>
        <dsp:cNvSpPr/>
      </dsp:nvSpPr>
      <dsp:spPr>
        <a:xfrm>
          <a:off x="1934344" y="3144134"/>
          <a:ext cx="1590148" cy="419149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  <a:latin typeface="Cooper Black" panose="0208090404030B020404" pitchFamily="18" charset="77"/>
            </a:rPr>
            <a:t>Menus</a:t>
          </a:r>
        </a:p>
      </dsp:txBody>
      <dsp:txXfrm>
        <a:off x="1946620" y="3156410"/>
        <a:ext cx="1565596" cy="394597"/>
      </dsp:txXfrm>
    </dsp:sp>
    <dsp:sp modelId="{A0FA9BB9-32B3-5F44-9C91-D4105D42B8F8}">
      <dsp:nvSpPr>
        <dsp:cNvPr id="0" name=""/>
        <dsp:cNvSpPr/>
      </dsp:nvSpPr>
      <dsp:spPr>
        <a:xfrm rot="5400000">
          <a:off x="2650828" y="3573762"/>
          <a:ext cx="157181" cy="188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672833" y="3589480"/>
        <a:ext cx="113171" cy="110027"/>
      </dsp:txXfrm>
    </dsp:sp>
    <dsp:sp modelId="{9F771CD3-ECBE-9F41-B8BC-A87636993055}">
      <dsp:nvSpPr>
        <dsp:cNvPr id="0" name=""/>
        <dsp:cNvSpPr/>
      </dsp:nvSpPr>
      <dsp:spPr>
        <a:xfrm>
          <a:off x="1934344" y="3772858"/>
          <a:ext cx="1590148" cy="41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Cooper Black" panose="0208090404030B020404" pitchFamily="18" charset="77"/>
            </a:rPr>
            <a:t>Main</a:t>
          </a:r>
        </a:p>
      </dsp:txBody>
      <dsp:txXfrm>
        <a:off x="1946620" y="3785134"/>
        <a:ext cx="1565596" cy="394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A51B-4B87-D3F0-F850-186D4F42B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08BCE-E121-A91E-2288-8FE480CA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EA12B4-D283-AF3F-9843-59D62EB2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6B462D-DE48-570D-A09C-6AAFB31A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6E8A70-4F32-434F-90FA-041981FF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677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C9B1F-0EE3-D13B-6CE6-3D06D864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439D91-6A41-27F7-4D0D-65FDFEA10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A458AF-478D-AE7C-45DD-C55616B4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227508-FB00-E96F-6E1E-95BC66A7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58699D-BE0D-A39B-37D9-9C56C308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54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8C7FDF-43A4-E58D-1D33-8CEF89EB8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592B22-37CB-B586-B175-47485097F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5C120-2A8C-B24E-C96D-1A9B61C0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AB2C7-D9E5-BD28-6F27-808B14EB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B9F00D-A3B1-305E-3472-8A418711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83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17384-8514-A3E7-0EED-A46E08BA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7B6C1-CB48-9F77-A704-DCBEAE4FA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A70E0F-1553-014B-24BE-239CC467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C18A9D-A315-6940-29BD-B7A1B7E6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8FB29-ED52-B218-CF3C-E1EB33E1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03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84F27-A585-7F54-680C-33E5928C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362151-495B-5231-3A99-3F86A3B3F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8FE2BD-FB7B-EF76-60B5-159C083ED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9D41FA-86DE-E545-236D-ED335F29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2E9551-CC89-E3B7-FCA6-B5D0AE5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645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36AAE-79E2-5B92-B07C-C486B411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4005F5-2CAF-69C7-4FCB-A4E9FE025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D87382-B5F2-9E0D-C630-5D303B979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11E7F1-65BA-3469-64B0-34031904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5C37F3-68A0-060A-0CFC-5E9B65AF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1BB4C3-02CF-7F79-D7D9-E90079B6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716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37B9C-8EE5-F739-3D22-595D67C4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88D4CB-6A31-E9A1-470E-689F8C7E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AC0AD4-07BB-3321-80B5-7839AE568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C502F5-B742-EF4F-15C7-61C079E06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19F8CF-4DDB-51F8-477F-35BB97D12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9F4FD8-56F5-C8E1-CE25-D32B9E0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49868C-5CAB-2F7F-E10A-6EE1661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2951F8-D88E-CF19-9333-25689C40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33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C369D-5691-51BA-2B14-CCA79CA8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BA59A-2865-5F01-2E7C-AC912355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876472-842A-01FD-08D0-6742CE80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F20E81-0CEA-4A23-4883-7A8BAFD4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5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16FF7D-6646-C0A4-45F2-9FCDD9F8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29A1E5-D6C4-6F64-AE3C-2CE18090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5D98D0-163D-E10B-78ED-7FAEDA3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78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35C38-6756-33C4-9A50-127E6343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7E43B6-D762-A93E-9847-9CA2DFA10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FB80DC-C60C-10F9-6AA4-62E4B24C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A510BB-A369-85E6-B66A-3B827E3A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6392AF-2810-1C39-1D89-0106BDD1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84E505-FAE1-E011-4B9C-56B05333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73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725A8-5279-5583-4A44-3ECCC5CC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17DC13-6B30-118A-FF80-96CAF9D14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DB670C-3E9F-1D4E-0619-42380806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0B6B35-285A-7974-A45B-D1E53EDD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9CDB94-B69F-3541-E6EA-EABD423E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8EB599-FBB9-E2A6-30DD-DE9992B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5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49ECF3-DAAC-8EB7-FB0F-E35AFECB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88170C-9895-98F7-0FD0-6D00AA7A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A19CEC-1CED-EC45-81B2-B6209365A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BAE0E-E0D4-334A-9341-A6127E8031EC}" type="datetimeFigureOut">
              <a:rPr lang="es-MX" smtClean="0"/>
              <a:t>15/10/2023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A30E95-E50A-F089-33D6-365F4A2ED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57106A-62E3-E7C0-0E02-8D53255AE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2D091-3055-CB41-9258-161C5A6CD8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688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3E81A-5F6E-1ED1-FF03-534288548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75" y="190556"/>
            <a:ext cx="6803232" cy="1019588"/>
          </a:xfrm>
        </p:spPr>
        <p:txBody>
          <a:bodyPr>
            <a:normAutofit/>
          </a:bodyPr>
          <a:lstStyle/>
          <a:p>
            <a:r>
              <a:rPr lang="es-MX" sz="6600" b="1" dirty="0">
                <a:solidFill>
                  <a:schemeClr val="bg1"/>
                </a:solidFill>
                <a:latin typeface="Cooper Black" panose="0208090404030B020404" pitchFamily="18" charset="77"/>
                <a:cs typeface="ADLaM Display" panose="020F0502020204030204" pitchFamily="34" charset="0"/>
              </a:rPr>
              <a:t>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AC402A-5EEB-7203-EE16-A0C21C29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11682"/>
            <a:ext cx="9144000" cy="1655762"/>
          </a:xfrm>
        </p:spPr>
        <p:txBody>
          <a:bodyPr>
            <a:normAutofit/>
          </a:bodyPr>
          <a:lstStyle/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EQUPO 14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2E00EA7-B868-E70F-F668-A5349B0385E8}"/>
              </a:ext>
            </a:extLst>
          </p:cNvPr>
          <p:cNvSpPr txBox="1">
            <a:spLocks/>
          </p:cNvSpPr>
          <p:nvPr/>
        </p:nvSpPr>
        <p:spPr>
          <a:xfrm>
            <a:off x="5256611" y="23413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  <a:latin typeface="Cooper Black" panose="0208090404030B020404" pitchFamily="18" charset="77"/>
              </a:rPr>
              <a:t>Tema: </a:t>
            </a:r>
          </a:p>
          <a:p>
            <a:r>
              <a:rPr lang="es-MX" b="1" dirty="0">
                <a:solidFill>
                  <a:schemeClr val="bg1"/>
                </a:solidFill>
                <a:latin typeface="Cooper Black" panose="0208090404030B020404" pitchFamily="18" charset="77"/>
              </a:rPr>
              <a:t>Programa de Recompensas</a:t>
            </a:r>
          </a:p>
          <a:p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EFF7B00-7D4D-5475-D77B-326F641BEB0A}"/>
              </a:ext>
            </a:extLst>
          </p:cNvPr>
          <p:cNvSpPr txBox="1">
            <a:spLocks/>
          </p:cNvSpPr>
          <p:nvPr/>
        </p:nvSpPr>
        <p:spPr>
          <a:xfrm>
            <a:off x="6426995" y="1321725"/>
            <a:ext cx="6803232" cy="1019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b="1" dirty="0">
                <a:solidFill>
                  <a:schemeClr val="bg1"/>
                </a:solidFill>
                <a:latin typeface="Cooper Black" panose="0208090404030B020404" pitchFamily="18" charset="77"/>
                <a:cs typeface="ADLaM Display" panose="020F0502020204030204" pitchFamily="34" charset="0"/>
              </a:rPr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746260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140" y="1978421"/>
            <a:ext cx="5149532" cy="290115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La clase CompaniaSocia representa a una compañía socia del programa de recompensas. Cada compañía tiene un nombre y ofrece una lista de beneficios a sus clientes, que están asociados a la compañía. Los beneficios incluyen una descripción y un requisito de gasto. La compañía permite agregar beneficios a través del método agregar_beneficio, y transferir beneficios a otras compañías a través del método transferir_beneficio.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F0DE3E7-752A-2B99-8B7E-30E1BE74D85F}"/>
              </a:ext>
            </a:extLst>
          </p:cNvPr>
          <p:cNvSpPr txBox="1">
            <a:spLocks/>
          </p:cNvSpPr>
          <p:nvPr/>
        </p:nvSpPr>
        <p:spPr>
          <a:xfrm>
            <a:off x="-728980" y="333692"/>
            <a:ext cx="706977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solidFill>
                  <a:schemeClr val="bg1"/>
                </a:solidFill>
                <a:latin typeface="Cooper Black" panose="0208090404030B020404" pitchFamily="18" charset="77"/>
              </a:rPr>
              <a:t>CompaniaSocia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E0F393-E4C5-B42C-9D8D-73C5D9E4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254" y="2563483"/>
            <a:ext cx="4621213" cy="2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29784"/>
            <a:ext cx="5029200" cy="79248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ProgramaRecompensas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923" y="1556173"/>
            <a:ext cx="2728277" cy="422148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La clase ProgramaRecompensas es el núcleo del programa y se relaciona con todas las demás clases para gestionar las operaciones del programa de recompensas. Almacena y administra listas de clientes y clientes VIP, permitiéndoles registrarse, obtener beneficios y transferirlos.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7A8706-0F3E-CE29-A9F8-86FDB8F9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33" y="937690"/>
            <a:ext cx="1828909" cy="52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2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461" y="548640"/>
            <a:ext cx="1325880" cy="79248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Main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323" y="1691640"/>
            <a:ext cx="2728277" cy="422148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La clase Main sirve como punto de entrada al programa de recompensas. Crea una instancia de ProgramaRecompensas y ofrece un menú principal para que los usuarios gestionen cuentas, autentiquen administradores, accedan a información y salgan del programa. La funcionalidad se basa en métodos y clases existentes, brindando una interfaz amigable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028A54-2878-D004-C5A7-E9731F04C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62" y="2947987"/>
            <a:ext cx="3343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909" y="449580"/>
            <a:ext cx="1547019" cy="79248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Menus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52241" y="1318260"/>
            <a:ext cx="2926399" cy="4221480"/>
          </a:xfrm>
        </p:spPr>
        <p:txBody>
          <a:bodyPr/>
          <a:lstStyle/>
          <a:p>
            <a:pPr algn="l"/>
            <a:b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</a:b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La clase Menu facilita la interacción de usuarios (clientes y administradores) al proporcionar menús con diversas opciones. Incluye submenús para clientes, beneficios, compañías y clientes VIP, junto con un menú principal para los administradores. Estos menús simplifican el uso de las funciones del programa.</a:t>
            </a:r>
          </a:p>
          <a:p>
            <a:br>
              <a:rPr lang="es-MX" dirty="0"/>
            </a:b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A0F123-6787-A430-D3D5-E8A5CB33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29" y="1550458"/>
            <a:ext cx="4296304" cy="21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6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69F74-E6F1-B34E-5AC1-2CF9143E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076" y="1055132"/>
            <a:ext cx="5989637" cy="160020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RELACIONES ENTRE CLASES</a:t>
            </a:r>
          </a:p>
        </p:txBody>
      </p:sp>
    </p:spTree>
    <p:extLst>
      <p:ext uri="{BB962C8B-B14F-4D97-AF65-F5344CB8AC3E}">
        <p14:creationId xmlns:p14="http://schemas.microsoft.com/office/powerpoint/2010/main" val="271455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76" y="1454095"/>
            <a:ext cx="4599540" cy="889635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Cliente y Compania socia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454" y="2636520"/>
            <a:ext cx="2926399" cy="4221480"/>
          </a:xfrm>
        </p:spPr>
        <p:txBody>
          <a:bodyPr/>
          <a:lstStyle/>
          <a:p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La clase Cliente tiene una relación de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asociación</a:t>
            </a:r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con la clase CompaniaSocia a través de la lista de afiliaciones, ya que un cliente está afiliado a una o más compañías.</a:t>
            </a:r>
          </a:p>
          <a:p>
            <a:br>
              <a:rPr lang="es-MX" dirty="0"/>
            </a:b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B52FB3-8555-B4E7-535C-368EA5017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5" t="27594" r="7443" b="47478"/>
          <a:stretch/>
        </p:blipFill>
        <p:spPr>
          <a:xfrm>
            <a:off x="4734380" y="4826441"/>
            <a:ext cx="6119150" cy="17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" y="1271587"/>
            <a:ext cx="4599540" cy="889635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ClienteVip, cliente y Compania socia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040" y="3890010"/>
            <a:ext cx="2926399" cy="4221480"/>
          </a:xfrm>
        </p:spPr>
        <p:txBody>
          <a:bodyPr/>
          <a:lstStyle/>
          <a:p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La clase ClienteVIP hereda de la clase Cliente, lo que indica una relación de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herencia</a:t>
            </a:r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. Además, tiene una relación de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asociación</a:t>
            </a:r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con la clase CompaniaSocia para gestionar los beneficios transferibles.</a:t>
            </a:r>
          </a:p>
          <a:p>
            <a:br>
              <a:rPr lang="es-MX" dirty="0"/>
            </a:b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7A7CC4-190E-F013-80C2-BDCBA0B91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97" t="30029" r="4657" b="27188"/>
          <a:stretch/>
        </p:blipFill>
        <p:spPr>
          <a:xfrm>
            <a:off x="4778734" y="1804946"/>
            <a:ext cx="6321287" cy="29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7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230" y="128587"/>
            <a:ext cx="4599540" cy="889635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PrgramaRecompensas,cliente y clienteVIP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9650" y="859154"/>
            <a:ext cx="3449001" cy="4221480"/>
          </a:xfrm>
        </p:spPr>
        <p:txBody>
          <a:bodyPr/>
          <a:lstStyle/>
          <a:p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iene una relación de </a:t>
            </a:r>
            <a:r>
              <a:rPr lang="es-MX" sz="1800" b="1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agregación</a:t>
            </a:r>
            <a:r>
              <a:rPr lang="es-MX" sz="1800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con las clases Cliente y ClienteVIP, ya que contiene listas de clientes y clientes VIP registrados en el programa.</a:t>
            </a:r>
          </a:p>
          <a:p>
            <a:br>
              <a:rPr lang="es-MX" dirty="0"/>
            </a:b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494988-0C6B-5FB4-0C2A-65A5330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t="14847" r="19134" b="19768"/>
          <a:stretch/>
        </p:blipFill>
        <p:spPr>
          <a:xfrm>
            <a:off x="4519395" y="1025986"/>
            <a:ext cx="3153210" cy="48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48" y="371474"/>
            <a:ext cx="4599540" cy="889635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Main y ProgramaRecompensas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1" y="1989771"/>
            <a:ext cx="3657600" cy="3710940"/>
          </a:xfrm>
        </p:spPr>
        <p:txBody>
          <a:bodyPr/>
          <a:lstStyle/>
          <a:p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La clase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tiene una relación de asociación con la clase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ProgramaRecompensas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porque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crea una instancia de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ProgramaRecompensas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y utiliza sus métodos y atributos para realizar diversas acciones dentro del programa. La instancia de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ProgramaRecompensas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es una parte integral de la funcionalidad de </a:t>
            </a:r>
            <a:r>
              <a:rPr lang="es-MX" sz="1800" kern="100" dirty="0" err="1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es-MX" sz="1800" kern="100" dirty="0">
                <a:solidFill>
                  <a:schemeClr val="bg1"/>
                </a:solidFill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s-MX" dirty="0"/>
            </a:b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B830C3-88E8-71F6-7867-489CE251B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5" t="3711" r="15392" b="5416"/>
          <a:stretch/>
        </p:blipFill>
        <p:spPr>
          <a:xfrm>
            <a:off x="3829051" y="1457033"/>
            <a:ext cx="5149357" cy="45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909" y="449580"/>
            <a:ext cx="1547019" cy="79248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Menus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26706D-6207-69EB-7C92-530778A2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1977" y="1318260"/>
            <a:ext cx="3550024" cy="4221480"/>
          </a:xfrm>
        </p:spPr>
        <p:txBody>
          <a:bodyPr/>
          <a:lstStyle/>
          <a:p>
            <a:pPr algn="l"/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La clase </a:t>
            </a:r>
            <a:r>
              <a:rPr lang="es-MX" b="0" i="0" dirty="0" err="1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Menu</a:t>
            </a: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 tiene una relación de asociación con las clases </a:t>
            </a:r>
            <a:r>
              <a:rPr lang="es-MX" b="0" i="0" dirty="0" err="1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ProgramaRecompensas</a:t>
            </a: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 y </a:t>
            </a:r>
            <a:r>
              <a:rPr lang="es-MX" b="0" i="0" dirty="0" err="1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Main</a:t>
            </a: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. Con </a:t>
            </a:r>
            <a:r>
              <a:rPr lang="es-MX" b="0" i="0" dirty="0" err="1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ProgramaRecompensas</a:t>
            </a: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, se asocia para interactuar con datos y operaciones basadas en las opciones del usuario. Con </a:t>
            </a:r>
            <a:r>
              <a:rPr lang="es-MX" b="0" i="0" dirty="0" err="1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Main</a:t>
            </a:r>
            <a:r>
              <a:rPr lang="es-MX" b="0" i="0" dirty="0"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, se asocia para ser una parte esencial de la lógica, proporcionando opciones de menú y gestionando la interacción del usuario en la aplicación en su conjunto.</a:t>
            </a: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9C4200-59A8-DBEF-4AD5-C31D09179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6" t="33391" r="19134" b="16637"/>
          <a:stretch/>
        </p:blipFill>
        <p:spPr>
          <a:xfrm>
            <a:off x="3021494" y="1113185"/>
            <a:ext cx="3872286" cy="3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9AB5-0690-D94E-AA29-9204163B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393701"/>
            <a:ext cx="6362700" cy="116363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DESCRIPCION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8F6C27-1151-CCB7-5EF9-747AF127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881" y="4186237"/>
            <a:ext cx="7224713" cy="4280694"/>
          </a:xfrm>
        </p:spPr>
        <p:txBody>
          <a:bodyPr/>
          <a:lstStyle/>
          <a:p>
            <a:endParaRPr lang="es-MX" dirty="0"/>
          </a:p>
          <a:p>
            <a:pPr marL="0" indent="0">
              <a:buNone/>
            </a:pPr>
            <a:r>
              <a:rPr lang="es-MX" sz="1800" b="1" kern="100" dirty="0">
                <a:solidFill>
                  <a:schemeClr val="bg1"/>
                </a:solidFill>
                <a:effectLst/>
                <a:latin typeface="Cooper Black" panose="0208090404030B0204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El problema se centra en la implementación de un programa de recompensas que permite a los clientes obtener beneficios de compañías asociadas según sus hábitos de compra. Además, se establece un criterio para otorgar la categoría VIP a los clientes que son miembros de cinco o más compañías, lo que les permite transferir beneficios entre compañías.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0579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8000" b="-1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82D2-BD18-B97A-34C7-846C829F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349"/>
            <a:ext cx="4599540" cy="889635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DEMOSTRACION</a:t>
            </a:r>
          </a:p>
        </p:txBody>
      </p:sp>
    </p:spTree>
    <p:extLst>
      <p:ext uri="{BB962C8B-B14F-4D97-AF65-F5344CB8AC3E}">
        <p14:creationId xmlns:p14="http://schemas.microsoft.com/office/powerpoint/2010/main" val="319919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C14B6-A10C-3E48-4A9D-793E933C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0082" y="279400"/>
            <a:ext cx="5891213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ANALISIS DEL PROBLEMA</a:t>
            </a:r>
          </a:p>
        </p:txBody>
      </p:sp>
    </p:spTree>
    <p:extLst>
      <p:ext uri="{BB962C8B-B14F-4D97-AF65-F5344CB8AC3E}">
        <p14:creationId xmlns:p14="http://schemas.microsoft.com/office/powerpoint/2010/main" val="389870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71F5F-54B9-6A99-C243-1F6ED278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281" y="379413"/>
            <a:ext cx="5405438" cy="1325563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REQUISITOS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4B1A78-BF06-325A-C959-D789D646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4" y="1704976"/>
            <a:ext cx="4419600" cy="4351338"/>
          </a:xfrm>
        </p:spPr>
        <p:txBody>
          <a:bodyPr/>
          <a:lstStyle/>
          <a:p>
            <a:r>
              <a:rPr lang="es-MX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clientes pueden ser miembros de múltiples compañías socias.</a:t>
            </a:r>
            <a:endParaRPr lang="es-MX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CEBDBCD-308A-D663-07BE-5F26EF885B2B}"/>
              </a:ext>
            </a:extLst>
          </p:cNvPr>
          <p:cNvSpPr txBox="1">
            <a:spLocks/>
          </p:cNvSpPr>
          <p:nvPr/>
        </p:nvSpPr>
        <p:spPr>
          <a:xfrm>
            <a:off x="7772400" y="2506662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dirty="0">
                <a:latin typeface="Arial" panose="020B0604020202020204" pitchFamily="34" charset="0"/>
                <a:ea typeface="Calibri" panose="020F0502020204030204" pitchFamily="34" charset="0"/>
              </a:rPr>
              <a:t>Los beneficios se basan en los hábitos de compra de los clientes, donde mayores compras significan mayores beneficios.</a:t>
            </a:r>
            <a:r>
              <a:rPr lang="es-MX" sz="12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255631A-5DB1-E53A-8988-297E4758377A}"/>
              </a:ext>
            </a:extLst>
          </p:cNvPr>
          <p:cNvSpPr txBox="1">
            <a:spLocks/>
          </p:cNvSpPr>
          <p:nvPr/>
        </p:nvSpPr>
        <p:spPr>
          <a:xfrm>
            <a:off x="180974" y="3998912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clientes VIP pueden transferir beneficios entre compañías.</a:t>
            </a:r>
            <a:endParaRPr lang="es-MX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5985CCE-1A38-6898-D6F8-CD32C58C3DDB}"/>
              </a:ext>
            </a:extLst>
          </p:cNvPr>
          <p:cNvSpPr txBox="1">
            <a:spLocks/>
          </p:cNvSpPr>
          <p:nvPr/>
        </p:nvSpPr>
        <p:spPr>
          <a:xfrm>
            <a:off x="7439024" y="5070474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 haber un mecanismo para agregar nuevas compañías socias y clientes.</a:t>
            </a:r>
            <a:endParaRPr lang="es-MX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2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71F5F-54B9-6A99-C243-1F6ED278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288" y="-257175"/>
            <a:ext cx="5405438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ENTIDADES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4B1A78-BF06-325A-C959-D789D646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816"/>
            <a:ext cx="4500562" cy="1251745"/>
          </a:xfrm>
        </p:spPr>
        <p:txBody>
          <a:bodyPr>
            <a:normAutofit/>
          </a:bodyPr>
          <a:lstStyle/>
          <a:p>
            <a:r>
              <a:rPr lang="es-MX" sz="1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Cliente: Representa a los clientes que son miembros del programa de recompensas. Pueden ser clientes normales o VIP.</a:t>
            </a:r>
            <a:endParaRPr lang="es-MX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46CE396-22A7-1C6E-2E59-6CB28AC169E4}"/>
              </a:ext>
            </a:extLst>
          </p:cNvPr>
          <p:cNvSpPr txBox="1">
            <a:spLocks/>
          </p:cNvSpPr>
          <p:nvPr/>
        </p:nvSpPr>
        <p:spPr>
          <a:xfrm>
            <a:off x="7591425" y="1488279"/>
            <a:ext cx="4500562" cy="1251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Compañía Socia: Representa a las compañías que participan en el programa de recompensas y ofrecen beneficios a los clientes.</a:t>
            </a:r>
            <a:endParaRPr lang="es-MX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D03B7CD-EDEE-308F-82B2-68C6BC46EF22}"/>
              </a:ext>
            </a:extLst>
          </p:cNvPr>
          <p:cNvSpPr txBox="1">
            <a:spLocks/>
          </p:cNvSpPr>
          <p:nvPr/>
        </p:nvSpPr>
        <p:spPr>
          <a:xfrm>
            <a:off x="0" y="3117454"/>
            <a:ext cx="4500562" cy="1251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Beneficio: Los beneficios ofrecidos por las compañías a los clientes en función de sus hábitos de compra.</a:t>
            </a:r>
            <a:endParaRPr lang="es-MX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311A09C-B6CB-2E15-B6DC-5340E711F8D0}"/>
              </a:ext>
            </a:extLst>
          </p:cNvPr>
          <p:cNvSpPr txBox="1">
            <a:spLocks/>
          </p:cNvSpPr>
          <p:nvPr/>
        </p:nvSpPr>
        <p:spPr>
          <a:xfrm>
            <a:off x="7691438" y="5663405"/>
            <a:ext cx="4500562" cy="1251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 de Recompensas: El sistema que gestiona a los clientes, las compañías socias y los beneficios.</a:t>
            </a:r>
            <a:endParaRPr lang="es-MX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57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E4728-69CB-A1A7-DA5C-1475E09ED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35050"/>
            <a:ext cx="9144000" cy="2387600"/>
          </a:xfrm>
        </p:spPr>
        <p:txBody>
          <a:bodyPr/>
          <a:lstStyle/>
          <a:p>
            <a:r>
              <a:rPr lang="es-MX" sz="8800" dirty="0">
                <a:solidFill>
                  <a:schemeClr val="bg1"/>
                </a:solidFill>
                <a:latin typeface="Cooper Black" panose="0208090404030B020404" pitchFamily="18" charset="77"/>
              </a:rPr>
              <a:t>DISEÑO</a:t>
            </a:r>
            <a:endParaRPr lang="es-MX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058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Arc 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0025C1-6BA3-4D28-8F45-A7BBF3A2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chemeClr val="bg1"/>
                </a:solidFill>
                <a:latin typeface="Cooper Black" panose="0208090404030B020404" pitchFamily="18" charset="77"/>
              </a:rPr>
              <a:t>DIAGRAMA UML</a:t>
            </a:r>
          </a:p>
        </p:txBody>
      </p:sp>
      <p:sp>
        <p:nvSpPr>
          <p:cNvPr id="48" name="Freeform: Shape 3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9A5F3D-6287-E039-FA99-A28DA53A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2" y="1176391"/>
            <a:ext cx="4777381" cy="43354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35" name="Marcador de texto 3">
            <a:extLst>
              <a:ext uri="{FF2B5EF4-FFF2-40B4-BE49-F238E27FC236}">
                <a16:creationId xmlns:a16="http://schemas.microsoft.com/office/drawing/2014/main" id="{42BB30F3-1550-B0CB-B15B-205340993CCA}"/>
              </a:ext>
            </a:extLst>
          </p:cNvPr>
          <p:cNvGraphicFramePr/>
          <p:nvPr/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680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664AC-9E82-B38F-53B1-9262B7B9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28" y="318452"/>
            <a:ext cx="3932237" cy="91440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Cooper Black" panose="0208090404030B020404" pitchFamily="18" charset="77"/>
              </a:rPr>
              <a:t>Cliente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D0BEC8-6D82-A307-1633-D3885ACC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028" y="1356360"/>
            <a:ext cx="3932237" cy="3811588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La clase Cliente representa a un cliente del programa de recompensas. Cada cliente tiene atributos como un nombre y una lista de afiliaciones que indican a qué compañías está asociado. La clase también incluye métodos como agregar_compania_afiliada, que permite agregar compañías afiliadas a la lista del cliente, así como el método __str__, que muestra el nombre del cliente y las compañías a las que está afiliado.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8E7F82-BA2A-C939-5217-2CF252F2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46" y="1457854"/>
            <a:ext cx="2695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2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664AC-9E82-B38F-53B1-9262B7B9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28" y="318452"/>
            <a:ext cx="3932237" cy="91440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Cooper Black" panose="0208090404030B020404" pitchFamily="18" charset="77"/>
              </a:rPr>
              <a:t>ClienteVIP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D0BEC8-6D82-A307-1633-D3885ACC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028" y="1356360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La clase ClienteVIP hereda de la clase Cliente y agrega funcionalidades adicionales para clientes que alcanzan la categoría VIP al ser miembros de cinco o más compañías socias del programa. Los clientes VIP tienen la capacidad de transferir beneficios entre compañías. Esto se logra a través de los métodos</a:t>
            </a:r>
          </a:p>
          <a:p>
            <a:r>
              <a:rPr lang="es-MX" dirty="0">
                <a:solidFill>
                  <a:schemeClr val="bg1"/>
                </a:solidFill>
                <a:latin typeface="Cooper Black" panose="0208090404030B020404" pitchFamily="18" charset="77"/>
              </a:rPr>
              <a:t>agregar_beneficio_transferible y quitar_beneficio_transferible para agregar o eliminar beneficios transferibles, y el método transferir_beneficios para transferir un beneficio de una compañía a otra.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8BAFD7-33F4-B6A1-01B3-987D0A1D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28" y="1356360"/>
            <a:ext cx="33432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3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853</Words>
  <Application>Microsoft Office PowerPoint</Application>
  <PresentationFormat>Panorámica</PresentationFormat>
  <Paragraphs>58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ADLaM Display</vt:lpstr>
      <vt:lpstr>Arial</vt:lpstr>
      <vt:lpstr>Calibri</vt:lpstr>
      <vt:lpstr>Calibri Light</vt:lpstr>
      <vt:lpstr>Cooper Black</vt:lpstr>
      <vt:lpstr>Tema de Office</vt:lpstr>
      <vt:lpstr>PROYECTO</vt:lpstr>
      <vt:lpstr>DESCRIPCION DEL PROBLEMA</vt:lpstr>
      <vt:lpstr>ANALISIS DEL PROBLEMA</vt:lpstr>
      <vt:lpstr>REQUISITOS CLAVE</vt:lpstr>
      <vt:lpstr>ENTIDADES CLAVE</vt:lpstr>
      <vt:lpstr>DISEÑO</vt:lpstr>
      <vt:lpstr>DIAGRAMA UML</vt:lpstr>
      <vt:lpstr>Cliente</vt:lpstr>
      <vt:lpstr>ClienteVIP</vt:lpstr>
      <vt:lpstr>Presentación de PowerPoint</vt:lpstr>
      <vt:lpstr>ProgramaRecompensas</vt:lpstr>
      <vt:lpstr>Main</vt:lpstr>
      <vt:lpstr>Menus</vt:lpstr>
      <vt:lpstr>RELACIONES ENTRE CLASES</vt:lpstr>
      <vt:lpstr>Cliente y Compania socia</vt:lpstr>
      <vt:lpstr>ClienteVip, cliente y Compania socia</vt:lpstr>
      <vt:lpstr>PrgramaRecompensas,cliente y clienteVIP</vt:lpstr>
      <vt:lpstr>Main y ProgramaRecompensas</vt:lpstr>
      <vt:lpstr>Menus</vt:lpstr>
      <vt:lpstr>DEMOSTRACION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</dc:title>
  <dc:creator>LUIS FERNANDO FABIAN GUZMAN</dc:creator>
  <cp:lastModifiedBy>LUIS FERNANDO FABIAN GUZMAN</cp:lastModifiedBy>
  <cp:revision>5</cp:revision>
  <dcterms:created xsi:type="dcterms:W3CDTF">2023-10-13T21:05:13Z</dcterms:created>
  <dcterms:modified xsi:type="dcterms:W3CDTF">2023-10-15T22:44:31Z</dcterms:modified>
</cp:coreProperties>
</file>